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60" r:id="rId3"/>
    <p:sldId id="257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169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13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74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39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858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011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01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654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16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192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9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560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210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242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055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026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EF3D-633C-4B4A-A0D3-EE5B481B184C}" type="datetimeFigureOut">
              <a:rPr lang="en-IN" smtClean="0"/>
              <a:t>04-04-2023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A810C98-C16C-4A40-BE00-23A1DD1ED3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42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rot="10800000">
            <a:off x="0" y="3112814"/>
            <a:ext cx="374042" cy="2198123"/>
          </a:xfrm>
          <a:prstGeom prst="triangle">
            <a:avLst>
              <a:gd name="adj" fmla="val 49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31" y="1660051"/>
            <a:ext cx="3173499" cy="31734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32638" y="2553376"/>
            <a:ext cx="4411362" cy="192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Mrs Z.SIRAJUNISHA,</a:t>
            </a:r>
            <a:endParaRPr lang="en-I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Assistant Professor of Mathematics (SF),</a:t>
            </a:r>
            <a:endParaRPr lang="en-IN" sz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Jamal Mohamed College,</a:t>
            </a:r>
            <a:endParaRPr lang="en-IN" sz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Trichy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160260"/>
      </p:ext>
    </p:extLst>
  </p:cSld>
  <p:clrMapOvr>
    <a:masterClrMapping/>
  </p:clrMapOvr>
  <p:transition spd="slow" advTm="1740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3587745">
            <a:off x="856917" y="738322"/>
            <a:ext cx="374042" cy="2198123"/>
          </a:xfrm>
          <a:prstGeom prst="triangle">
            <a:avLst>
              <a:gd name="adj" fmla="val 4951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Isosceles Triangle 5"/>
          <p:cNvSpPr/>
          <p:nvPr/>
        </p:nvSpPr>
        <p:spPr>
          <a:xfrm rot="10800000">
            <a:off x="0" y="3112814"/>
            <a:ext cx="374042" cy="2198123"/>
          </a:xfrm>
          <a:prstGeom prst="triangle">
            <a:avLst>
              <a:gd name="adj" fmla="val 49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Isosceles Triangle 7"/>
          <p:cNvSpPr/>
          <p:nvPr/>
        </p:nvSpPr>
        <p:spPr>
          <a:xfrm rot="5216234">
            <a:off x="920464" y="1315175"/>
            <a:ext cx="374042" cy="2198123"/>
          </a:xfrm>
          <a:prstGeom prst="triangle">
            <a:avLst>
              <a:gd name="adj" fmla="val 49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Isosceles Triangle 8"/>
          <p:cNvSpPr/>
          <p:nvPr/>
        </p:nvSpPr>
        <p:spPr>
          <a:xfrm rot="6887569">
            <a:off x="824669" y="1787202"/>
            <a:ext cx="374042" cy="2198123"/>
          </a:xfrm>
          <a:prstGeom prst="triangle">
            <a:avLst>
              <a:gd name="adj" fmla="val 49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Isosceles Triangle 9"/>
          <p:cNvSpPr/>
          <p:nvPr/>
        </p:nvSpPr>
        <p:spPr>
          <a:xfrm rot="8762203">
            <a:off x="517599" y="2331213"/>
            <a:ext cx="374042" cy="2198123"/>
          </a:xfrm>
          <a:prstGeom prst="triangle">
            <a:avLst>
              <a:gd name="adj" fmla="val 49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-270179" y="2133796"/>
            <a:ext cx="752779" cy="56087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2214970" y="977900"/>
            <a:ext cx="724653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1.Python was introduced GUIDO VAN ROSSUM (1985 - 1990)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485148" y="2255601"/>
            <a:ext cx="857655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2.Guido Van Rossum this program idea got from Famous TV show MONTY PYTHOS’S FLYING CIRCUS 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2427997" y="3332260"/>
            <a:ext cx="869085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3.Python is clearly defined and readable, The structure of the program is very simple. It uses few keywords,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993900" y="4737100"/>
            <a:ext cx="92837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Python can run on a wide variety of hardware platforms and has the same interface on all platforms.</a:t>
            </a:r>
          </a:p>
          <a:p>
            <a:r>
              <a:rPr lang="en-IN" dirty="0" smtClean="0"/>
              <a:t>Any one can freely distribute it, read the source code, and edit it.</a:t>
            </a:r>
            <a:endParaRPr lang="en-IN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9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65"/>
    </mc:Choice>
    <mc:Fallback xmlns="">
      <p:transition spd="slow" advTm="43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89200" y="482600"/>
            <a:ext cx="7556500" cy="4318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Uses of Python Programming Language</a:t>
            </a:r>
            <a:endParaRPr lang="en-IN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800" y="1053885"/>
            <a:ext cx="11696700" cy="60443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ounded Rectangle 7"/>
          <p:cNvSpPr/>
          <p:nvPr/>
        </p:nvSpPr>
        <p:spPr>
          <a:xfrm>
            <a:off x="650929" y="1224366"/>
            <a:ext cx="10817817" cy="28672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409733" y="4742481"/>
            <a:ext cx="1255363" cy="168156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228600">
              <a:schemeClr val="accent6">
                <a:alpha val="40000"/>
              </a:schemeClr>
            </a:glow>
            <a:innerShdw blurRad="63500" dist="50800" dir="16200000">
              <a:prstClr val="black">
                <a:alpha val="6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Simple  &amp; Easy to Learn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05678" y="4819973"/>
            <a:ext cx="263471" cy="929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2339195" y="3990814"/>
            <a:ext cx="1345554" cy="1844298"/>
          </a:xfrm>
          <a:prstGeom prst="ellipse">
            <a:avLst/>
          </a:prstGeom>
          <a:gradFill flip="none" rotWithShape="1">
            <a:gsLst>
              <a:gs pos="31000">
                <a:srgbClr val="00B0F0"/>
              </a:gs>
              <a:gs pos="100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228600">
              <a:schemeClr val="accent6">
                <a:alpha val="40000"/>
              </a:schemeClr>
            </a:glow>
            <a:innerShdw blurRad="63500" dist="50800" dir="16200000">
              <a:prstClr val="black">
                <a:alpha val="6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Portable and Extensible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26722" y="3215900"/>
            <a:ext cx="1255363" cy="1844298"/>
          </a:xfrm>
          <a:prstGeom prst="ellipse">
            <a:avLst/>
          </a:prstGeom>
          <a:gradFill flip="none" rotWithShape="1">
            <a:gsLst>
              <a:gs pos="48000">
                <a:srgbClr val="FF0000"/>
              </a:gs>
              <a:gs pos="89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228600">
              <a:schemeClr val="accent6">
                <a:alpha val="40000"/>
              </a:schemeClr>
            </a:glow>
            <a:innerShdw blurRad="63500" dist="50800" dir="16200000">
              <a:prstClr val="black">
                <a:alpha val="6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Web </a:t>
            </a:r>
            <a:r>
              <a:rPr lang="en-IN" dirty="0" err="1" smtClean="0">
                <a:solidFill>
                  <a:schemeClr val="tx1"/>
                </a:solidFill>
              </a:rPr>
              <a:t>developewent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71389" y="2719954"/>
            <a:ext cx="1255363" cy="1844298"/>
          </a:xfrm>
          <a:prstGeom prst="ellipse">
            <a:avLst/>
          </a:prstGeom>
          <a:gradFill flip="none" rotWithShape="1">
            <a:gsLst>
              <a:gs pos="47000">
                <a:srgbClr val="7030A0"/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228600">
              <a:schemeClr val="accent6">
                <a:alpha val="40000"/>
              </a:schemeClr>
            </a:glow>
            <a:innerShdw blurRad="63500" dist="50800" dir="16200000">
              <a:prstClr val="black">
                <a:alpha val="6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Scrape websites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23274" y="3208150"/>
            <a:ext cx="1255363" cy="1844298"/>
          </a:xfrm>
          <a:prstGeom prst="ellipse">
            <a:avLst/>
          </a:prstGeom>
          <a:gradFill flip="none" rotWithShape="1">
            <a:gsLst>
              <a:gs pos="71000">
                <a:schemeClr val="bg1">
                  <a:lumMod val="5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228600">
              <a:schemeClr val="accent6">
                <a:alpha val="40000"/>
              </a:schemeClr>
            </a:glow>
            <a:innerShdw blurRad="63500" dist="50800" dir="16200000">
              <a:prstClr val="black">
                <a:alpha val="6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AI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10801" y="4099304"/>
            <a:ext cx="1255363" cy="1844298"/>
          </a:xfrm>
          <a:prstGeom prst="ellipse">
            <a:avLst/>
          </a:prstGeom>
          <a:gradFill flip="none" rotWithShape="1">
            <a:gsLst>
              <a:gs pos="50000">
                <a:schemeClr val="accent6">
                  <a:lumMod val="75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228600">
              <a:schemeClr val="accent6">
                <a:alpha val="40000"/>
              </a:schemeClr>
            </a:glow>
            <a:innerShdw blurRad="63500" dist="50800" dir="16200000">
              <a:prstClr val="black">
                <a:alpha val="6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Computer Graphics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498329" y="4819973"/>
            <a:ext cx="1255363" cy="184429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glow rad="228600">
              <a:schemeClr val="accent6">
                <a:alpha val="40000"/>
              </a:schemeClr>
            </a:glow>
            <a:innerShdw blurRad="63500" dist="50800" dir="16200000">
              <a:prstClr val="black">
                <a:alpha val="6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Testing Frameworks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89106" y="4207799"/>
            <a:ext cx="263471" cy="929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4424816" y="3363136"/>
            <a:ext cx="263471" cy="929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6067334" y="2847814"/>
            <a:ext cx="263471" cy="929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/>
          <p:cNvSpPr/>
          <p:nvPr/>
        </p:nvSpPr>
        <p:spPr>
          <a:xfrm>
            <a:off x="7819219" y="3328265"/>
            <a:ext cx="263471" cy="929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/>
          <p:cNvSpPr/>
          <p:nvPr/>
        </p:nvSpPr>
        <p:spPr>
          <a:xfrm>
            <a:off x="9406746" y="4207799"/>
            <a:ext cx="263471" cy="929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/>
          <p:cNvSpPr/>
          <p:nvPr/>
        </p:nvSpPr>
        <p:spPr>
          <a:xfrm>
            <a:off x="10994273" y="5087333"/>
            <a:ext cx="263471" cy="929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/>
          <p:cNvSpPr/>
          <p:nvPr/>
        </p:nvSpPr>
        <p:spPr>
          <a:xfrm>
            <a:off x="751667" y="1154625"/>
            <a:ext cx="495945" cy="503694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/>
          <p:cNvSpPr/>
          <p:nvPr/>
        </p:nvSpPr>
        <p:spPr>
          <a:xfrm>
            <a:off x="867904" y="1210806"/>
            <a:ext cx="263469" cy="391332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89000"/>
                </a:schemeClr>
              </a:gs>
              <a:gs pos="100000">
                <a:schemeClr val="accent4">
                  <a:lumMod val="89000"/>
                </a:schemeClr>
              </a:gs>
              <a:gs pos="100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48557" y="1170123"/>
            <a:ext cx="495945" cy="503694"/>
          </a:xfrm>
          <a:prstGeom prst="ellipse">
            <a:avLst/>
          </a:prstGeom>
          <a:gradFill>
            <a:gsLst>
              <a:gs pos="100000">
                <a:srgbClr val="00B0F0"/>
              </a:gs>
              <a:gs pos="100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/>
          <p:cNvSpPr/>
          <p:nvPr/>
        </p:nvSpPr>
        <p:spPr>
          <a:xfrm>
            <a:off x="4306430" y="1170123"/>
            <a:ext cx="495945" cy="503694"/>
          </a:xfrm>
          <a:prstGeom prst="ellipse">
            <a:avLst/>
          </a:prstGeom>
          <a:gradFill>
            <a:gsLst>
              <a:gs pos="100000">
                <a:srgbClr val="FF0000"/>
              </a:gs>
              <a:gs pos="100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/>
          <p:cNvSpPr/>
          <p:nvPr/>
        </p:nvSpPr>
        <p:spPr>
          <a:xfrm>
            <a:off x="5848861" y="1154625"/>
            <a:ext cx="495945" cy="503694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/>
          <p:nvPr/>
        </p:nvSpPr>
        <p:spPr>
          <a:xfrm>
            <a:off x="7702981" y="1154625"/>
            <a:ext cx="495945" cy="503694"/>
          </a:xfrm>
          <a:prstGeom prst="ellipse">
            <a:avLst/>
          </a:prstGeom>
          <a:gradFill>
            <a:gsLst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/>
          <p:cNvSpPr/>
          <p:nvPr/>
        </p:nvSpPr>
        <p:spPr>
          <a:xfrm>
            <a:off x="9422244" y="1154625"/>
            <a:ext cx="495945" cy="503694"/>
          </a:xfrm>
          <a:prstGeom prst="ellipse">
            <a:avLst/>
          </a:prstGeom>
          <a:gradFill>
            <a:gsLst>
              <a:gs pos="100000">
                <a:srgbClr val="92D050"/>
              </a:gs>
              <a:gs pos="100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/>
          <p:cNvSpPr/>
          <p:nvPr/>
        </p:nvSpPr>
        <p:spPr>
          <a:xfrm>
            <a:off x="10953430" y="1154625"/>
            <a:ext cx="495945" cy="503694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/>
          <p:cNvSpPr/>
          <p:nvPr/>
        </p:nvSpPr>
        <p:spPr>
          <a:xfrm>
            <a:off x="2864796" y="1226304"/>
            <a:ext cx="263469" cy="39133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424094" y="1249551"/>
            <a:ext cx="263469" cy="391332"/>
          </a:xfrm>
          <a:prstGeom prst="ellipse">
            <a:avLst/>
          </a:prstGeom>
          <a:gradFill flip="none" rotWithShape="1">
            <a:gsLst>
              <a:gs pos="93000">
                <a:srgbClr val="FF0000"/>
              </a:gs>
              <a:gs pos="34000">
                <a:schemeClr val="accent4">
                  <a:lumMod val="89000"/>
                </a:schemeClr>
              </a:gs>
              <a:gs pos="0">
                <a:schemeClr val="accent4">
                  <a:lumMod val="75000"/>
                </a:schemeClr>
              </a:gs>
              <a:gs pos="94000">
                <a:schemeClr val="accent4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3</a:t>
            </a:r>
            <a:endParaRPr lang="en-IN" dirty="0"/>
          </a:p>
        </p:txBody>
      </p:sp>
      <p:sp>
        <p:nvSpPr>
          <p:cNvPr id="36" name="Oval 35"/>
          <p:cNvSpPr/>
          <p:nvPr/>
        </p:nvSpPr>
        <p:spPr>
          <a:xfrm>
            <a:off x="5971830" y="1218555"/>
            <a:ext cx="263469" cy="391332"/>
          </a:xfrm>
          <a:prstGeom prst="ellipse">
            <a:avLst/>
          </a:prstGeom>
          <a:gradFill flip="none" rotWithShape="1">
            <a:gsLst>
              <a:gs pos="66000">
                <a:srgbClr val="7030A0"/>
              </a:gs>
              <a:gs pos="9000">
                <a:schemeClr val="accent4">
                  <a:lumMod val="89000"/>
                </a:schemeClr>
              </a:gs>
              <a:gs pos="0">
                <a:schemeClr val="accent4">
                  <a:lumMod val="75000"/>
                </a:schemeClr>
              </a:gs>
              <a:gs pos="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4</a:t>
            </a:r>
            <a:endParaRPr lang="en-IN" dirty="0"/>
          </a:p>
        </p:txBody>
      </p:sp>
      <p:sp>
        <p:nvSpPr>
          <p:cNvPr id="37" name="Oval 36"/>
          <p:cNvSpPr/>
          <p:nvPr/>
        </p:nvSpPr>
        <p:spPr>
          <a:xfrm>
            <a:off x="7813408" y="1249551"/>
            <a:ext cx="263469" cy="391332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89000"/>
                </a:schemeClr>
              </a:gs>
              <a:gs pos="37000">
                <a:schemeClr val="accent4">
                  <a:lumMod val="89000"/>
                </a:schemeClr>
              </a:gs>
              <a:gs pos="23000">
                <a:schemeClr val="accent4">
                  <a:lumMod val="75000"/>
                </a:schemeClr>
              </a:gs>
              <a:gs pos="23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5</a:t>
            </a:r>
            <a:endParaRPr lang="en-IN" dirty="0"/>
          </a:p>
        </p:txBody>
      </p:sp>
      <p:sp>
        <p:nvSpPr>
          <p:cNvPr id="38" name="Oval 37"/>
          <p:cNvSpPr/>
          <p:nvPr/>
        </p:nvSpPr>
        <p:spPr>
          <a:xfrm>
            <a:off x="9532671" y="1218555"/>
            <a:ext cx="263469" cy="391332"/>
          </a:xfrm>
          <a:prstGeom prst="ellipse">
            <a:avLst/>
          </a:prstGeom>
          <a:gradFill flip="none" rotWithShape="1">
            <a:gsLst>
              <a:gs pos="96000">
                <a:schemeClr val="accent4">
                  <a:lumMod val="89000"/>
                </a:schemeClr>
              </a:gs>
              <a:gs pos="100000">
                <a:srgbClr val="00B050"/>
              </a:gs>
              <a:gs pos="100000">
                <a:schemeClr val="accent4">
                  <a:lumMod val="75000"/>
                </a:schemeClr>
              </a:gs>
              <a:gs pos="100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6</a:t>
            </a:r>
            <a:endParaRPr lang="en-IN" dirty="0"/>
          </a:p>
        </p:txBody>
      </p:sp>
      <p:sp>
        <p:nvSpPr>
          <p:cNvPr id="39" name="Oval 38"/>
          <p:cNvSpPr/>
          <p:nvPr/>
        </p:nvSpPr>
        <p:spPr>
          <a:xfrm>
            <a:off x="11063857" y="1230180"/>
            <a:ext cx="263469" cy="391332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89000"/>
                </a:schemeClr>
              </a:gs>
              <a:gs pos="100000">
                <a:schemeClr val="accent4">
                  <a:lumMod val="89000"/>
                </a:schemeClr>
              </a:gs>
              <a:gs pos="100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7</a:t>
            </a:r>
            <a:endParaRPr lang="en-IN" dirty="0"/>
          </a:p>
        </p:txBody>
      </p:sp>
      <p:cxnSp>
        <p:nvCxnSpPr>
          <p:cNvPr id="41" name="Straight Connector 40"/>
          <p:cNvCxnSpPr>
            <a:stCxn id="26" idx="4"/>
          </p:cNvCxnSpPr>
          <p:nvPr/>
        </p:nvCxnSpPr>
        <p:spPr>
          <a:xfrm>
            <a:off x="999640" y="1658319"/>
            <a:ext cx="29364" cy="31616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981091" y="1687377"/>
            <a:ext cx="30881" cy="254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5" idx="4"/>
            <a:endCxn id="20" idx="4"/>
          </p:cNvCxnSpPr>
          <p:nvPr/>
        </p:nvCxnSpPr>
        <p:spPr>
          <a:xfrm>
            <a:off x="4555829" y="1640883"/>
            <a:ext cx="723" cy="1815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21" idx="0"/>
          </p:cNvCxnSpPr>
          <p:nvPr/>
        </p:nvCxnSpPr>
        <p:spPr>
          <a:xfrm>
            <a:off x="6180802" y="1623505"/>
            <a:ext cx="18268" cy="1224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1" idx="4"/>
            <a:endCxn id="22" idx="0"/>
          </p:cNvCxnSpPr>
          <p:nvPr/>
        </p:nvCxnSpPr>
        <p:spPr>
          <a:xfrm>
            <a:off x="7950954" y="1658319"/>
            <a:ext cx="1" cy="16699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2" idx="4"/>
            <a:endCxn id="16" idx="0"/>
          </p:cNvCxnSpPr>
          <p:nvPr/>
        </p:nvCxnSpPr>
        <p:spPr>
          <a:xfrm flipH="1">
            <a:off x="9538483" y="1658319"/>
            <a:ext cx="131734" cy="24409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33" idx="4"/>
            <a:endCxn id="24" idx="0"/>
          </p:cNvCxnSpPr>
          <p:nvPr/>
        </p:nvCxnSpPr>
        <p:spPr>
          <a:xfrm flipH="1">
            <a:off x="11126009" y="1658319"/>
            <a:ext cx="75394" cy="3429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43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82"/>
    </mc:Choice>
    <mc:Fallback xmlns="">
      <p:transition spd="slow" advTm="102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30" grpId="0" animBg="1"/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02,524 Thank You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02" y="1801110"/>
            <a:ext cx="7410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.3|2.6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8.4|1|8.3|0.7|10.9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3|1.2|5.9|1.3|10.4|1.2|12.7|0.9|12|1.8|9.7|1.2|12|1.2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</TotalTime>
  <Words>127</Words>
  <Application>Microsoft Office PowerPoint</Application>
  <PresentationFormat>Widescreen</PresentationFormat>
  <Paragraphs>24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</cp:revision>
  <dcterms:created xsi:type="dcterms:W3CDTF">2022-02-10T16:24:23Z</dcterms:created>
  <dcterms:modified xsi:type="dcterms:W3CDTF">2023-04-04T15:37:03Z</dcterms:modified>
</cp:coreProperties>
</file>